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1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06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64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64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67D0CBD0-743D-40B0-B850-FBCC2A801D34}" type="datetimeFigureOut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357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477"/>
            <a:ext cx="5446723" cy="3914043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93"/>
            <a:ext cx="2950375" cy="49864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693"/>
            <a:ext cx="2950374" cy="49864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E541D746-76F7-4D68-9B65-B67708C4F76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14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A4DE-7D66-46C1-8284-ACF9EB472F90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9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37A5-E940-41C6-8FE6-BAA6852C4114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01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665C-3601-4922-B6F6-F7C6C6BC986D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30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64A3-ABF6-4E8D-B075-57AD204A3EFD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98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5F25-9C95-45FC-9488-45CB6C2F1D96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85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78F8-2749-424F-A984-3B1E56E540A7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0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F9C-8FFD-45A2-A7D5-356818FD614F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7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CE28-84E2-44BF-9858-B9CDDCB23ABD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976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B25B-76B7-4DD1-A882-9A0496DA0B1B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829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5DB47FC-F506-4875-815A-3E2B9979BEB6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2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F35C-2E1E-4236-BB0F-C452325B6796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824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FF81E4-9B31-453E-9332-5EFA62E01FE7}" type="datetime1">
              <a:rPr kumimoji="1" lang="ja-JP" altLang="en-US" smtClean="0"/>
              <a:t>2023/8/8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kumimoji="1" lang="zh-TW" altLang="en-US" smtClean="0"/>
              <a:t>島根県浜田市　定住関係人口推進課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35959B-EADE-4554-9CBD-9DE2050C2B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8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0" y="423315"/>
            <a:ext cx="9143999" cy="53589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♪♪令和</a:t>
            </a:r>
            <a:r>
              <a:rPr lang="en-US" altLang="ja-JP" sz="28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4</a:t>
            </a:r>
            <a:r>
              <a:rPr lang="ja-JP" altLang="en-US" sz="28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年度 若手音楽家の取組♪♪ </a:t>
            </a:r>
            <a:r>
              <a:rPr lang="ja-JP" altLang="en-US" sz="20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～ダイジェスト版～</a:t>
            </a:r>
            <a:endParaRPr lang="ja-JP" altLang="en-US" sz="200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17216" y="3543468"/>
            <a:ext cx="261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浜田高等学校芸術鑑賞教室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石央文化ホール）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632" y="3566411"/>
            <a:ext cx="3166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子育て支援センター開所記念講演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(4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市子育て支援センターすくすく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910123" y="5903210"/>
            <a:ext cx="291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石見ユース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ウインドオーケストラ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練習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（浜田高等学校）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71024" y="3150752"/>
            <a:ext cx="3072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スクールコンサート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市内小中学校）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96385" y="5922867"/>
            <a:ext cx="298052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石見ユース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ウインドオーケストラ練習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（石見音楽文化振興会）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円弧 32"/>
          <p:cNvSpPr/>
          <p:nvPr/>
        </p:nvSpPr>
        <p:spPr>
          <a:xfrm rot="17022990">
            <a:off x="2204866" y="1268621"/>
            <a:ext cx="742545" cy="711693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弧 33"/>
          <p:cNvSpPr/>
          <p:nvPr/>
        </p:nvSpPr>
        <p:spPr>
          <a:xfrm rot="20529394">
            <a:off x="5891005" y="1194851"/>
            <a:ext cx="634545" cy="634498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3082914">
            <a:off x="8468454" y="3461860"/>
            <a:ext cx="590330" cy="644851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 rot="3082914">
            <a:off x="8492626" y="3587699"/>
            <a:ext cx="550468" cy="637909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rot="7509189">
            <a:off x="5413440" y="5543242"/>
            <a:ext cx="518219" cy="648205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/>
          <p:cNvSpPr/>
          <p:nvPr/>
        </p:nvSpPr>
        <p:spPr>
          <a:xfrm rot="10227338">
            <a:off x="1816925" y="4497174"/>
            <a:ext cx="813997" cy="706370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 rot="19781245">
            <a:off x="5897492" y="1234116"/>
            <a:ext cx="590330" cy="631520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 rot="16575411">
            <a:off x="2174752" y="1178201"/>
            <a:ext cx="757133" cy="840943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 rot="7509189">
            <a:off x="5297605" y="5480051"/>
            <a:ext cx="590330" cy="778916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弧 41"/>
          <p:cNvSpPr/>
          <p:nvPr/>
        </p:nvSpPr>
        <p:spPr>
          <a:xfrm rot="10227338">
            <a:off x="1816499" y="4479635"/>
            <a:ext cx="731716" cy="660413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/>
          <p:cNvSpPr txBox="1">
            <a:spLocks/>
          </p:cNvSpPr>
          <p:nvPr/>
        </p:nvSpPr>
        <p:spPr>
          <a:xfrm>
            <a:off x="-46594" y="81319"/>
            <a:ext cx="2382467" cy="26382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音楽を核とした定住促進事業</a:t>
            </a:r>
            <a:r>
              <a:rPr lang="en-US" altLang="ja-JP" sz="12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" y="1670032"/>
            <a:ext cx="2855882" cy="1902732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070" y="1269766"/>
            <a:ext cx="2836373" cy="189212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406" r="7458" b="-406"/>
          <a:stretch/>
        </p:blipFill>
        <p:spPr>
          <a:xfrm>
            <a:off x="5853883" y="1621880"/>
            <a:ext cx="3068135" cy="1932745"/>
          </a:xfrm>
          <a:prstGeom prst="rect">
            <a:avLst/>
          </a:prstGeom>
        </p:spPr>
      </p:pic>
      <p:pic>
        <p:nvPicPr>
          <p:cNvPr id="46" name="image2.jpg" title="画像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038" y="4003966"/>
            <a:ext cx="2965063" cy="1935527"/>
          </a:xfrm>
          <a:prstGeom prst="rect">
            <a:avLst/>
          </a:prstGeom>
          <a:noFill/>
        </p:spPr>
      </p:pic>
      <p:pic>
        <p:nvPicPr>
          <p:cNvPr id="47" name="image1.jpg" title="画像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574" y="3970263"/>
            <a:ext cx="3119499" cy="1973084"/>
          </a:xfrm>
          <a:prstGeom prst="rect">
            <a:avLst/>
          </a:prstGeom>
          <a:noFill/>
        </p:spPr>
      </p:pic>
      <p:sp>
        <p:nvSpPr>
          <p:cNvPr id="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A535959B-EADE-4554-9CBD-9DE2050C2BF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1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959B-EADE-4554-9CBD-9DE2050C2BF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3" name="図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10" y="1484921"/>
            <a:ext cx="2949111" cy="1966566"/>
          </a:xfrm>
          <a:prstGeom prst="rect">
            <a:avLst/>
          </a:prstGeom>
        </p:spPr>
      </p:pic>
      <p:pic>
        <p:nvPicPr>
          <p:cNvPr id="4" name="図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628"/>
          <a:stretch/>
        </p:blipFill>
        <p:spPr>
          <a:xfrm>
            <a:off x="3394560" y="1003761"/>
            <a:ext cx="2881549" cy="1938733"/>
          </a:xfrm>
          <a:prstGeom prst="rect">
            <a:avLst/>
          </a:prstGeom>
        </p:spPr>
      </p:pic>
      <p:pic>
        <p:nvPicPr>
          <p:cNvPr id="5" name="図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5" t="3216"/>
          <a:stretch/>
        </p:blipFill>
        <p:spPr>
          <a:xfrm>
            <a:off x="6334048" y="2684257"/>
            <a:ext cx="2660073" cy="1829080"/>
          </a:xfrm>
          <a:prstGeom prst="rect">
            <a:avLst/>
          </a:prstGeom>
        </p:spPr>
      </p:pic>
      <p:pic>
        <p:nvPicPr>
          <p:cNvPr id="6" name="図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86" y="3854533"/>
            <a:ext cx="2888656" cy="1927055"/>
          </a:xfrm>
          <a:prstGeom prst="rect">
            <a:avLst/>
          </a:prstGeom>
        </p:spPr>
      </p:pic>
      <p:sp>
        <p:nvSpPr>
          <p:cNvPr id="8" name="テキスト ボックス 18"/>
          <p:cNvSpPr txBox="1"/>
          <p:nvPr/>
        </p:nvSpPr>
        <p:spPr>
          <a:xfrm>
            <a:off x="123529" y="3440509"/>
            <a:ext cx="3493193" cy="3524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回定期演奏会</a:t>
            </a:r>
            <a:endParaRPr lang="en-US" altLang="ja-JP" sz="12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ミルキーウェイホール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16"/>
          <p:cNvSpPr txBox="1"/>
          <p:nvPr/>
        </p:nvSpPr>
        <p:spPr>
          <a:xfrm>
            <a:off x="3229649" y="2948030"/>
            <a:ext cx="3186432" cy="4143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kern="100" dirty="0">
                <a:solidFill>
                  <a:srgbClr val="1F1F1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0</a:t>
            </a:r>
            <a:r>
              <a:rPr lang="ja-JP" sz="1200" kern="100" dirty="0">
                <a:solidFill>
                  <a:srgbClr val="1F1F1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歳から</a:t>
            </a:r>
            <a:r>
              <a:rPr lang="ja-JP" sz="1200" kern="100" dirty="0" smtClean="0">
                <a:solidFill>
                  <a:srgbClr val="1F1F1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楽しめる</a:t>
            </a:r>
            <a:endParaRPr lang="en-US" altLang="ja-JP" sz="1200" kern="100" dirty="0" smtClean="0">
              <a:solidFill>
                <a:srgbClr val="1F1F1F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 smtClean="0">
                <a:solidFill>
                  <a:srgbClr val="1F1F1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ファミリーコンサート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月）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17"/>
          <p:cNvSpPr txBox="1"/>
          <p:nvPr/>
        </p:nvSpPr>
        <p:spPr>
          <a:xfrm>
            <a:off x="6177597" y="4539007"/>
            <a:ext cx="3153880" cy="4433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Euphonium×Percussion</a:t>
            </a: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sz="12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デュオコンサート（</a:t>
            </a: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パレット江津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5"/>
          <p:cNvSpPr txBox="1"/>
          <p:nvPr/>
        </p:nvSpPr>
        <p:spPr>
          <a:xfrm>
            <a:off x="108115" y="5781994"/>
            <a:ext cx="3257550" cy="3524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 err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あぷりこっとな</a:t>
            </a:r>
            <a:r>
              <a:rPr lang="ja-JP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コンサート（</a:t>
            </a:r>
            <a:r>
              <a:rPr lang="en-US" sz="12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月）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31935" y="1064963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60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ja-JP" sz="160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企画演奏会</a:t>
            </a:r>
            <a:r>
              <a:rPr lang="en-US" altLang="ja-JP" sz="1600" b="1" kern="100" dirty="0" smtClean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円弧 12"/>
          <p:cNvSpPr/>
          <p:nvPr/>
        </p:nvSpPr>
        <p:spPr>
          <a:xfrm rot="14722611">
            <a:off x="37257" y="3154404"/>
            <a:ext cx="744022" cy="687591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14722611">
            <a:off x="110535" y="3205030"/>
            <a:ext cx="744022" cy="687591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13933" y="253444"/>
            <a:ext cx="9143999" cy="535899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♪令和</a:t>
            </a:r>
            <a:r>
              <a:rPr lang="en-US" altLang="ja-JP" sz="28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4</a:t>
            </a:r>
            <a:r>
              <a:rPr lang="ja-JP" altLang="en-US" sz="28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年度 若手音楽家の取組</a:t>
            </a:r>
            <a:r>
              <a:rPr lang="ja-JP" altLang="en-US" sz="20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♪</a:t>
            </a:r>
            <a:r>
              <a:rPr lang="ja-JP" altLang="en-US" sz="2000" kern="1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～ダイジェスト版</a:t>
            </a:r>
            <a:r>
              <a:rPr lang="ja-JP" altLang="en-US" sz="2000" kern="100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～</a:t>
            </a:r>
            <a:endParaRPr lang="ja-JP" altLang="en-US" sz="200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7"/>
          <a:stretch/>
        </p:blipFill>
        <p:spPr>
          <a:xfrm>
            <a:off x="3242957" y="3792934"/>
            <a:ext cx="2942953" cy="2041555"/>
          </a:xfrm>
          <a:prstGeom prst="rect">
            <a:avLst/>
          </a:prstGeom>
        </p:spPr>
      </p:pic>
      <p:sp>
        <p:nvSpPr>
          <p:cNvPr id="17" name="テキスト ボックス 18"/>
          <p:cNvSpPr txBox="1"/>
          <p:nvPr/>
        </p:nvSpPr>
        <p:spPr>
          <a:xfrm>
            <a:off x="3284239" y="5828948"/>
            <a:ext cx="2987809" cy="48380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回定期演奏会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石央文化ホール</a:t>
            </a:r>
            <a:r>
              <a:rPr lang="ja-JP" sz="12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円弧 17"/>
          <p:cNvSpPr/>
          <p:nvPr/>
        </p:nvSpPr>
        <p:spPr>
          <a:xfrm rot="20649856">
            <a:off x="6721543" y="1468923"/>
            <a:ext cx="742545" cy="711693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21014387">
            <a:off x="6714247" y="1341285"/>
            <a:ext cx="757133" cy="840943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8624850">
            <a:off x="2924768" y="5442738"/>
            <a:ext cx="742545" cy="832172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弧 20"/>
          <p:cNvSpPr/>
          <p:nvPr/>
        </p:nvSpPr>
        <p:spPr>
          <a:xfrm rot="6327369">
            <a:off x="6476971" y="4975039"/>
            <a:ext cx="757133" cy="840943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7659912">
            <a:off x="2879314" y="5304256"/>
            <a:ext cx="639930" cy="972015"/>
          </a:xfrm>
          <a:prstGeom prst="arc">
            <a:avLst>
              <a:gd name="adj1" fmla="val 15532960"/>
              <a:gd name="adj2" fmla="val 1432037"/>
            </a:avLst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5400000">
            <a:off x="6467922" y="5084167"/>
            <a:ext cx="742545" cy="832172"/>
          </a:xfrm>
          <a:prstGeom prst="arc">
            <a:avLst>
              <a:gd name="adj1" fmla="val 15532960"/>
              <a:gd name="adj2" fmla="val 1432037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5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2226</TotalTime>
  <Words>152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HGS創英角ﾎﾟｯﾌﾟ体</vt:lpstr>
      <vt:lpstr>HG丸ｺﾞｼｯｸM-PRO</vt:lpstr>
      <vt:lpstr>ＭＳ Ｐゴシック</vt:lpstr>
      <vt:lpstr>新細明體</vt:lpstr>
      <vt:lpstr>メイリオ</vt:lpstr>
      <vt:lpstr>游ゴシック</vt:lpstr>
      <vt:lpstr>游明朝</vt:lpstr>
      <vt:lpstr>Arial</vt:lpstr>
      <vt:lpstr>Calibri</vt:lpstr>
      <vt:lpstr>Calibri Light</vt:lpstr>
      <vt:lpstr>Times New Roman</vt:lpstr>
      <vt:lpstr>レトロスペクト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川合 香佳子</dc:creator>
  <cp:lastModifiedBy>官澤 優子</cp:lastModifiedBy>
  <cp:revision>241</cp:revision>
  <cp:lastPrinted>2022-04-22T01:56:44Z</cp:lastPrinted>
  <dcterms:created xsi:type="dcterms:W3CDTF">2020-10-27T23:47:22Z</dcterms:created>
  <dcterms:modified xsi:type="dcterms:W3CDTF">2023-08-08T01:28:28Z</dcterms:modified>
</cp:coreProperties>
</file>